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68C9E0-56E4-42FF-BAF6-488CCD172C1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0FBB878-A7BB-4CDA-B8CA-3F0F0F7E1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C9E0-56E4-42FF-BAF6-488CCD172C1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B878-A7BB-4CDA-B8CA-3F0F0F7E1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C9E0-56E4-42FF-BAF6-488CCD172C1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B878-A7BB-4CDA-B8CA-3F0F0F7E1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68C9E0-56E4-42FF-BAF6-488CCD172C1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FBB878-A7BB-4CDA-B8CA-3F0F0F7E11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268C9E0-56E4-42FF-BAF6-488CCD172C1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0FBB878-A7BB-4CDA-B8CA-3F0F0F7E1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C9E0-56E4-42FF-BAF6-488CCD172C1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B878-A7BB-4CDA-B8CA-3F0F0F7E11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C9E0-56E4-42FF-BAF6-488CCD172C1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B878-A7BB-4CDA-B8CA-3F0F0F7E115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68C9E0-56E4-42FF-BAF6-488CCD172C1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FBB878-A7BB-4CDA-B8CA-3F0F0F7E11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C9E0-56E4-42FF-BAF6-488CCD172C1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B878-A7BB-4CDA-B8CA-3F0F0F7E1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68C9E0-56E4-42FF-BAF6-488CCD172C1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FBB878-A7BB-4CDA-B8CA-3F0F0F7E115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68C9E0-56E4-42FF-BAF6-488CCD172C1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FBB878-A7BB-4CDA-B8CA-3F0F0F7E115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68C9E0-56E4-42FF-BAF6-488CCD172C1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FBB878-A7BB-4CDA-B8CA-3F0F0F7E115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990600"/>
            <a:ext cx="6172200" cy="1894362"/>
          </a:xfrm>
        </p:spPr>
        <p:txBody>
          <a:bodyPr/>
          <a:lstStyle/>
          <a:p>
            <a:r>
              <a:rPr lang="en-US" dirty="0" smtClean="0"/>
              <a:t>Daisy Aguilar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124200"/>
            <a:ext cx="6172200" cy="1371600"/>
          </a:xfrm>
        </p:spPr>
        <p:txBody>
          <a:bodyPr/>
          <a:lstStyle/>
          <a:p>
            <a:r>
              <a:rPr lang="en-US" dirty="0" smtClean="0"/>
              <a:t>Class of 2017 </a:t>
            </a:r>
            <a:endParaRPr lang="en-US" dirty="0"/>
          </a:p>
        </p:txBody>
      </p:sp>
      <p:pic>
        <p:nvPicPr>
          <p:cNvPr id="2050" name="Picture 2" descr="C:\Users\User\Pictures\2017-03-12 2017 ZTE\2017 ZTE 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21859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2017-03-12 2017 ZTE\2017 ZTE 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197516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35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6002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Thank you any questions? 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301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About 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r>
              <a:rPr lang="en-US" dirty="0" smtClean="0"/>
              <a:t>Born September 27,1999  and raised in Lindsay</a:t>
            </a:r>
          </a:p>
          <a:p>
            <a:endParaRPr lang="en-US" dirty="0"/>
          </a:p>
          <a:p>
            <a:r>
              <a:rPr lang="en-US" dirty="0" smtClean="0"/>
              <a:t>Oldest of 2 younger siblings </a:t>
            </a:r>
          </a:p>
          <a:p>
            <a:pPr marL="0" indent="0">
              <a:buNone/>
            </a:pPr>
            <a:r>
              <a:rPr lang="en-US" dirty="0"/>
              <a:t> 	</a:t>
            </a:r>
            <a:r>
              <a:rPr lang="en-US" dirty="0" smtClean="0"/>
              <a:t>- middle one is 12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the youngest is 5</a:t>
            </a:r>
          </a:p>
          <a:p>
            <a:endParaRPr lang="en-US" dirty="0"/>
          </a:p>
          <a:p>
            <a:r>
              <a:rPr lang="en-US" dirty="0" smtClean="0"/>
              <a:t>Special talents 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Write lyrics (Spanish)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C:\Users\User\Pictures\My Pictures\mine 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61388"/>
            <a:ext cx="2352695" cy="23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2017-03-12 2017 ZTE\2017 ZTE 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72689" y="4082653"/>
            <a:ext cx="1650206" cy="293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Pictures\2017-03-12 2017 ZTE\2017 ZTE 7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60" y="152400"/>
            <a:ext cx="1480764" cy="197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0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     high school experience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Meet new people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every year I meet new friends </a:t>
            </a:r>
          </a:p>
          <a:p>
            <a:pPr marL="0" indent="0">
              <a:buNone/>
            </a:pPr>
            <a:r>
              <a:rPr lang="en-US" dirty="0" smtClean="0"/>
              <a:t>	- meet good staff members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Fun moment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rallies with friends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extended lunch days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Performanced Based System (PBS)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 Helped me stay on pace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work on your own (help when needed)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Meet deadlines </a:t>
            </a:r>
            <a:endParaRPr lang="en-US" dirty="0"/>
          </a:p>
        </p:txBody>
      </p:sp>
      <p:pic>
        <p:nvPicPr>
          <p:cNvPr id="1026" name="Picture 2" descr="C:\Users\User\Pictures\2015-12-18 2015\2015 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14600"/>
            <a:ext cx="1314450" cy="1752600"/>
          </a:xfrm>
          <a:prstGeom prst="rect">
            <a:avLst/>
          </a:prstGeom>
        </p:spPr>
      </p:pic>
      <p:pic>
        <p:nvPicPr>
          <p:cNvPr id="1027" name="Picture 3" descr="C:\Users\User\Pictures\My Pictures\mine 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9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Hobbies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Writing in my notebook </a:t>
            </a:r>
          </a:p>
          <a:p>
            <a:pPr marL="0" indent="0">
              <a:buNone/>
            </a:pPr>
            <a:r>
              <a:rPr lang="en-US" dirty="0" smtClean="0"/>
              <a:t>	- keeps me busy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write songs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make up stories</a:t>
            </a:r>
          </a:p>
          <a:p>
            <a:r>
              <a:rPr lang="en-US" dirty="0" smtClean="0"/>
              <a:t>Hanging with friends and family</a:t>
            </a:r>
          </a:p>
          <a:p>
            <a:pPr marL="0" indent="0">
              <a:buNone/>
            </a:pPr>
            <a:r>
              <a:rPr lang="en-US" dirty="0" smtClean="0"/>
              <a:t>	- create unforgettable memories </a:t>
            </a:r>
          </a:p>
          <a:p>
            <a:r>
              <a:rPr lang="en-US" dirty="0" smtClean="0"/>
              <a:t>Doing exercise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improves bone health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-reduces risks of getting sicknesses </a:t>
            </a:r>
            <a:endParaRPr lang="en-US" dirty="0"/>
          </a:p>
        </p:txBody>
      </p:sp>
      <p:pic>
        <p:nvPicPr>
          <p:cNvPr id="1026" name="Picture 2" descr="C:\Users\User\Pictures\My Pictures\mine 2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5" t="29457" r="10240" b="16667"/>
          <a:stretch/>
        </p:blipFill>
        <p:spPr bwMode="auto">
          <a:xfrm>
            <a:off x="6553200" y="3048000"/>
            <a:ext cx="2334491" cy="292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My Pictures\mine 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223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3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Finishing classes freshmen year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wasn’t familiar with grading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Family tragedy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mom in hospital over 2 months</a:t>
            </a:r>
          </a:p>
          <a:p>
            <a:pPr marL="0" indent="0">
              <a:buNone/>
            </a:pPr>
            <a:r>
              <a:rPr lang="en-US" dirty="0" smtClean="0"/>
              <a:t>	- started junior year bad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all responsibilities left on me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school was in my way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always stressed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counselor helped and modified schedule</a:t>
            </a:r>
            <a:endParaRPr lang="en-US" dirty="0"/>
          </a:p>
        </p:txBody>
      </p:sp>
      <p:pic>
        <p:nvPicPr>
          <p:cNvPr id="2050" name="Picture 2" descr="C:\Users\User\Pictures\My Pictures\mine 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6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Clubs </a:t>
            </a:r>
            <a:r>
              <a:rPr lang="en-US" smtClean="0"/>
              <a:t>and activities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Didn’t join many because I’m not a social person </a:t>
            </a:r>
          </a:p>
          <a:p>
            <a:endParaRPr lang="en-US" dirty="0"/>
          </a:p>
          <a:p>
            <a:r>
              <a:rPr lang="en-US" dirty="0" smtClean="0"/>
              <a:t>CNA program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finished 1</a:t>
            </a:r>
            <a:r>
              <a:rPr lang="en-US" baseline="30000" dirty="0" smtClean="0"/>
              <a:t>st</a:t>
            </a:r>
            <a:r>
              <a:rPr lang="en-US" dirty="0" smtClean="0"/>
              <a:t> semester </a:t>
            </a:r>
          </a:p>
          <a:p>
            <a:r>
              <a:rPr lang="en-US" dirty="0" smtClean="0"/>
              <a:t>Red Zone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involved in for 2 years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finished homework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got help from leaders </a:t>
            </a:r>
          </a:p>
          <a:p>
            <a:r>
              <a:rPr lang="en-US" dirty="0" smtClean="0"/>
              <a:t>FBLA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joined only for freshmen year</a:t>
            </a:r>
          </a:p>
          <a:p>
            <a:pPr marL="0" indent="0">
              <a:buNone/>
            </a:pPr>
            <a:r>
              <a:rPr lang="en-US" dirty="0" smtClean="0"/>
              <a:t>	- learning dress code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learning about the conferences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5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Alicia Soto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cosmetology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looked hard because you stand all day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my side job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enjoyed it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fits my personality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 like doing this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1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Health career</a:t>
            </a:r>
          </a:p>
          <a:p>
            <a:pPr marL="0" indent="0">
              <a:buNone/>
            </a:pPr>
            <a:r>
              <a:rPr lang="en-US" dirty="0" smtClean="0"/>
              <a:t>	- took all classes required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learned more about the medical field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After high school 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- going to COS  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- obtain my AA degree 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9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productive in school </a:t>
            </a:r>
          </a:p>
          <a:p>
            <a:r>
              <a:rPr lang="en-US" dirty="0" smtClean="0"/>
              <a:t>More focused and more organized</a:t>
            </a:r>
          </a:p>
          <a:p>
            <a:r>
              <a:rPr lang="en-US" dirty="0" smtClean="0"/>
              <a:t>Thankful to all my teachers and counselors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15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</TotalTime>
  <Words>79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Daisy Aguilar </vt:lpstr>
      <vt:lpstr>  About me </vt:lpstr>
      <vt:lpstr>     high school experience </vt:lpstr>
      <vt:lpstr> Hobbies </vt:lpstr>
      <vt:lpstr>Challenges </vt:lpstr>
      <vt:lpstr>Clubs and activities </vt:lpstr>
      <vt:lpstr>Job shadow </vt:lpstr>
      <vt:lpstr>pathway</vt:lpstr>
      <vt:lpstr>Leaving high school</vt:lpstr>
      <vt:lpstr>PowerPoint Presentation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Daisy Aguilar</dc:title>
  <dc:creator>Daysi Aguilar</dc:creator>
  <cp:lastModifiedBy>Daysi Aguilar</cp:lastModifiedBy>
  <cp:revision>11</cp:revision>
  <dcterms:created xsi:type="dcterms:W3CDTF">2017-04-04T18:13:49Z</dcterms:created>
  <dcterms:modified xsi:type="dcterms:W3CDTF">2017-05-11T06:48:35Z</dcterms:modified>
</cp:coreProperties>
</file>